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78" r:id="rId7"/>
    <p:sldId id="260" r:id="rId8"/>
    <p:sldId id="258" r:id="rId9"/>
    <p:sldId id="259" r:id="rId10"/>
    <p:sldId id="26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BF0D-A27E-4949-BA05-26DFC7FA342E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2803-C07A-499E-9504-8ED8734DA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AA30-155C-4903-9267-E3BBFB95FF41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F336-7DD2-47CF-A0F3-D1163B2A9C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two people holding hands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4" y="1692783"/>
            <a:ext cx="8052619" cy="2692404"/>
          </a:xfrm>
        </p:spPr>
        <p:txBody>
          <a:bodyPr>
            <a:noAutofit/>
          </a:bodyPr>
          <a:lstStyle/>
          <a:p>
            <a:r>
              <a:rPr lang="en-IN" sz="7200" b="1" dirty="0"/>
              <a:t>Medical Insurance</a:t>
            </a:r>
            <a:br>
              <a:rPr lang="en-IN" sz="7200" b="1" dirty="0"/>
            </a:br>
            <a:r>
              <a:rPr lang="en-IN" sz="7200" b="1" dirty="0"/>
              <a:t>Cost Prediction</a:t>
            </a:r>
            <a:endParaRPr lang="en-US" sz="7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0921" y="5289756"/>
            <a:ext cx="4270159" cy="12257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presentation by:-</a:t>
            </a:r>
          </a:p>
          <a:p>
            <a:r>
              <a:rPr lang="en-US" dirty="0"/>
              <a:t>Anjali Singh</a:t>
            </a:r>
          </a:p>
          <a:p>
            <a:r>
              <a:rPr lang="en-US" dirty="0"/>
              <a:t> Shivankar</a:t>
            </a:r>
          </a:p>
          <a:p>
            <a:r>
              <a:rPr lang="en-US" dirty="0"/>
              <a:t> Rohit Singh ​​</a:t>
            </a:r>
          </a:p>
        </p:txBody>
      </p:sp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A74CEF14-9F3D-49A7-B904-B4E3A711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4697" y="906240"/>
            <a:ext cx="4166419" cy="639192"/>
          </a:xfrm>
        </p:spPr>
        <p:txBody>
          <a:bodyPr/>
          <a:lstStyle/>
          <a:p>
            <a:r>
              <a:rPr lang="en-IN" b="1" dirty="0"/>
              <a:t>About</a:t>
            </a:r>
            <a:br>
              <a:rPr lang="en-IN" b="1" dirty="0"/>
            </a:br>
            <a:r>
              <a:rPr lang="en-IN" b="1" dirty="0"/>
              <a:t>Dataset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4625" y="2624137"/>
            <a:ext cx="5172075" cy="2033588"/>
          </a:xfrm>
        </p:spPr>
        <p:txBody>
          <a:bodyPr/>
          <a:lstStyle/>
          <a:p>
            <a:r>
              <a:rPr lang="en-US" dirty="0"/>
              <a:t>This dataset provides information about 100,000 individuals including their demographics, socioeconomic status, health conditions, lifestyle factors, insurance plans, and medical expenditures.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57BAE-6FA5-4586-884C-EE994B15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05956-052B-4302-8116-91423E8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A0E0836-C3CC-4CE4-773B-5A54173467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243" r="142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A1635-E847-A56B-0CB3-C7733E73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03F42-EE26-7E83-1479-7BE50E83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57CC-D73E-0834-1437-9AC4F1CB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9B638E-E2BE-1E00-F01F-2F3661CF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53039-1A79-CBC5-97F7-05CC84A064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899"/>
          <a:stretch>
            <a:fillRect/>
          </a:stretch>
        </p:blipFill>
        <p:spPr>
          <a:xfrm>
            <a:off x="9832" y="0"/>
            <a:ext cx="94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3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Placeholder 78" descr="A close up of cells under a microscope">
            <a:extLst>
              <a:ext uri="{FF2B5EF4-FFF2-40B4-BE49-F238E27FC236}">
                <a16:creationId xmlns:a16="http://schemas.microsoft.com/office/drawing/2014/main" id="{BBC72E1D-69D7-4CA2-B6AD-180B8084D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725"/>
            <a:ext cx="4858139" cy="59245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D755C6-A349-0D98-428E-F168B20393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63B056-0423-BF0B-D9AD-DB7CFF2B8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DDF9A2-3A04-CDAA-3352-EF24E425EC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46F606-84AA-E30B-80FA-D3AF94F29B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07426A-2057-ABB2-F99A-079CB70A4C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2F3596-4FD1-5C71-A97D-DF15CE959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9332420-5F5D-965B-0D3C-A92BF4E71C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81FC006-6C77-EA1F-D69C-C2B4DB1B0E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2F4EBDE-065D-DC93-AB60-C0467216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9FBADB-EF40-AC70-3610-B038E6CF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625" y="461548"/>
            <a:ext cx="6916115" cy="59349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BB833D39-612C-4855-AA0C-F37FEF73994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27019" y="3623759"/>
            <a:ext cx="3281555" cy="42639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480E24-57FC-1AA4-8B2B-D43160FE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8CF7E7D-79FD-1F75-C756-549835D5C74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C7D0F6-F3F1-1CC6-D2DC-FA9584C1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38" y="394057"/>
            <a:ext cx="10344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36F14E-A11A-CC69-CC5D-FB5FA1EFAA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CB9B0F-25FB-F4DD-096A-E58D0276A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4552E-0C15-EBDE-B751-38CC6BFC96D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C67C4FB-2CCE-C486-885F-33874E3017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859260-0436-3EA9-EE7A-B17F8A7EE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7DABA67-8325-9A47-7E3E-492771EE69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89CBB46-678C-1586-F551-08ADBE57AB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1CC3C0-E3E2-8CDF-6329-217BEB5DB99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01C9EA2-EEE2-4472-23BE-CDB7A74592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441873-426F-B45D-EDBB-8A4B49665A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95D700-92B7-8873-4CF9-4670BBFC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4821"/>
            <a:ext cx="10877550" cy="5520966"/>
          </a:xfrm>
          <a:prstGeom prst="rect">
            <a:avLst/>
          </a:prstGeom>
        </p:spPr>
      </p:pic>
      <p:sp>
        <p:nvSpPr>
          <p:cNvPr id="35" name="Title 5">
            <a:extLst>
              <a:ext uri="{FF2B5EF4-FFF2-40B4-BE49-F238E27FC236}">
                <a16:creationId xmlns:a16="http://schemas.microsoft.com/office/drawing/2014/main" id="{CA7BE175-6959-5DA6-8B14-46E480B53C01}"/>
              </a:ext>
            </a:extLst>
          </p:cNvPr>
          <p:cNvSpPr txBox="1">
            <a:spLocks/>
          </p:cNvSpPr>
          <p:nvPr/>
        </p:nvSpPr>
        <p:spPr>
          <a:xfrm>
            <a:off x="1635724" y="181806"/>
            <a:ext cx="8235861" cy="639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200" baseline="0">
                <a:ln w="19050">
                  <a:solidFill>
                    <a:schemeClr val="accent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Annual Medical Cost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972A2AA-2BCB-4C1E-90E7-26B47F79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449967" y="3218747"/>
            <a:ext cx="4028680" cy="639192"/>
          </a:xfrm>
        </p:spPr>
        <p:txBody>
          <a:bodyPr/>
          <a:lstStyle/>
          <a:p>
            <a:r>
              <a:rPr lang="en-IN" b="1" dirty="0"/>
              <a:t>High Risk Prediction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FA8633-278B-2840-9EC7-8BC314F6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89" y="228530"/>
            <a:ext cx="9763125" cy="2428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C796EF-93B1-B535-DA57-4807C814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66" y="2657405"/>
            <a:ext cx="9948248" cy="2371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80D5F2-DC04-6DF9-4B0A-F3B53169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160" y="5248275"/>
            <a:ext cx="63627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2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looking at a computer screen&#10;">
            <a:extLst>
              <a:ext uri="{FF2B5EF4-FFF2-40B4-BE49-F238E27FC236}">
                <a16:creationId xmlns:a16="http://schemas.microsoft.com/office/drawing/2014/main" id="{EACF9A43-5E16-41F1-82E2-77469D7E3D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0115D3-F5ED-4220-BDFD-9D87A29F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33780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Healthcare pitch deck</Template>
  <TotalTime>37</TotalTime>
  <Words>64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Quire Sans</vt:lpstr>
      <vt:lpstr>Seaford</vt:lpstr>
      <vt:lpstr>Seaford Bold</vt:lpstr>
      <vt:lpstr>Office Theme</vt:lpstr>
      <vt:lpstr>Medical Insurance Cost Prediction</vt:lpstr>
      <vt:lpstr>About Dataset</vt:lpstr>
      <vt:lpstr>dataset</vt:lpstr>
      <vt:lpstr>PowerPoint Presentation</vt:lpstr>
      <vt:lpstr>PowerPoint Presentation</vt:lpstr>
      <vt:lpstr>PowerPoint Presentation</vt:lpstr>
      <vt:lpstr>High Risk Prediction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Shivankar Kumar</dc:creator>
  <cp:lastModifiedBy>Shivankar Kumar</cp:lastModifiedBy>
  <cp:revision>1</cp:revision>
  <dcterms:created xsi:type="dcterms:W3CDTF">2025-11-12T07:45:26Z</dcterms:created>
  <dcterms:modified xsi:type="dcterms:W3CDTF">2025-11-12T08:23:13Z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